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5"/>
  </p:notesMasterIdLst>
  <p:handoutMasterIdLst>
    <p:handoutMasterId r:id="rId16"/>
  </p:handoutMasterIdLst>
  <p:sldIdLst>
    <p:sldId id="279" r:id="rId3"/>
    <p:sldId id="287" r:id="rId4"/>
    <p:sldId id="271" r:id="rId5"/>
    <p:sldId id="288" r:id="rId6"/>
    <p:sldId id="274" r:id="rId7"/>
    <p:sldId id="278" r:id="rId8"/>
    <p:sldId id="290" r:id="rId9"/>
    <p:sldId id="289" r:id="rId10"/>
    <p:sldId id="283" r:id="rId11"/>
    <p:sldId id="282" r:id="rId12"/>
    <p:sldId id="291" r:id="rId13"/>
    <p:sldId id="277" r:id="rId1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6" pos="383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385" autoAdjust="0"/>
    <p:restoredTop sz="94660" autoAdjust="0"/>
  </p:normalViewPr>
  <p:slideViewPr>
    <p:cSldViewPr>
      <p:cViewPr>
        <p:scale>
          <a:sx n="70" d="100"/>
          <a:sy n="70" d="100"/>
        </p:scale>
        <p:origin x="-510" y="-19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4C6E1-AF92-4FB7-A013-0B520EBC30AE}" type="datetimeFigureOut">
              <a:rPr lang="en-US"/>
              <a:pPr/>
              <a:t>9/24/2012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2D9BF-D574-4807-B36C-9E2A025BE82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0850-0874-4A61-99B4-D613C5E8D9EA}" type="datetimeFigureOut">
              <a:rPr lang="en-US"/>
              <a:pPr/>
              <a:t>9/24/2012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EC53-F507-411E-9ADC-FBCFECE09D3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5"/>
          <p:cNvSpPr/>
          <p:nvPr/>
        </p:nvSpPr>
        <p:spPr>
          <a:xfrm>
            <a:off x="-1607" y="-1115"/>
            <a:ext cx="12190403" cy="6863692"/>
          </a:xfrm>
          <a:custGeom>
            <a:avLst/>
            <a:gdLst/>
            <a:ahLst/>
            <a:cxnLst/>
            <a:rect l="l" t="t" r="r" b="b"/>
            <a:pathLst>
              <a:path w="9145184" h="5147769">
                <a:moveTo>
                  <a:pt x="4573206" y="2611793"/>
                </a:moveTo>
                <a:lnTo>
                  <a:pt x="4673081" y="5144337"/>
                </a:lnTo>
                <a:lnTo>
                  <a:pt x="4473331" y="5144337"/>
                </a:lnTo>
                <a:close/>
                <a:moveTo>
                  <a:pt x="4571642" y="2577669"/>
                </a:moveTo>
                <a:lnTo>
                  <a:pt x="4568842" y="2582993"/>
                </a:lnTo>
                <a:lnTo>
                  <a:pt x="4572592" y="2595063"/>
                </a:lnTo>
                <a:lnTo>
                  <a:pt x="4576342" y="2582993"/>
                </a:lnTo>
                <a:lnTo>
                  <a:pt x="4573542" y="2577669"/>
                </a:lnTo>
                <a:lnTo>
                  <a:pt x="4576527" y="2582398"/>
                </a:lnTo>
                <a:lnTo>
                  <a:pt x="4577948" y="2577822"/>
                </a:lnTo>
                <a:lnTo>
                  <a:pt x="4576812" y="2582849"/>
                </a:lnTo>
                <a:lnTo>
                  <a:pt x="6195680" y="5147769"/>
                </a:lnTo>
                <a:lnTo>
                  <a:pt x="5925258" y="5147769"/>
                </a:lnTo>
                <a:lnTo>
                  <a:pt x="4576648" y="2583574"/>
                </a:lnTo>
                <a:lnTo>
                  <a:pt x="4573436" y="2597778"/>
                </a:lnTo>
                <a:lnTo>
                  <a:pt x="5365626" y="5147732"/>
                </a:lnTo>
                <a:lnTo>
                  <a:pt x="5148352" y="5147731"/>
                </a:lnTo>
                <a:lnTo>
                  <a:pt x="4572592" y="2601509"/>
                </a:lnTo>
                <a:lnTo>
                  <a:pt x="3996832" y="5147731"/>
                </a:lnTo>
                <a:lnTo>
                  <a:pt x="3779558" y="5147732"/>
                </a:lnTo>
                <a:lnTo>
                  <a:pt x="4571749" y="2597778"/>
                </a:lnTo>
                <a:lnTo>
                  <a:pt x="4568537" y="2583574"/>
                </a:lnTo>
                <a:lnTo>
                  <a:pt x="3219926" y="5147769"/>
                </a:lnTo>
                <a:lnTo>
                  <a:pt x="2949504" y="5147769"/>
                </a:lnTo>
                <a:lnTo>
                  <a:pt x="4568373" y="2582849"/>
                </a:lnTo>
                <a:lnTo>
                  <a:pt x="4567236" y="2577822"/>
                </a:lnTo>
                <a:lnTo>
                  <a:pt x="4568658" y="2582398"/>
                </a:lnTo>
                <a:close/>
                <a:moveTo>
                  <a:pt x="4575557" y="2575085"/>
                </a:moveTo>
                <a:lnTo>
                  <a:pt x="7359080" y="5147393"/>
                </a:lnTo>
                <a:lnTo>
                  <a:pt x="6952676" y="5147393"/>
                </a:lnTo>
                <a:close/>
                <a:moveTo>
                  <a:pt x="4569627" y="2575085"/>
                </a:moveTo>
                <a:lnTo>
                  <a:pt x="2192508" y="5147393"/>
                </a:lnTo>
                <a:lnTo>
                  <a:pt x="1786104" y="5147393"/>
                </a:lnTo>
                <a:close/>
                <a:moveTo>
                  <a:pt x="4575024" y="2574459"/>
                </a:moveTo>
                <a:lnTo>
                  <a:pt x="4578940" y="2575344"/>
                </a:lnTo>
                <a:lnTo>
                  <a:pt x="4578048" y="2574781"/>
                </a:lnTo>
                <a:lnTo>
                  <a:pt x="4579253" y="2575415"/>
                </a:lnTo>
                <a:lnTo>
                  <a:pt x="9145184" y="3607878"/>
                </a:lnTo>
                <a:lnTo>
                  <a:pt x="9145184" y="3994264"/>
                </a:lnTo>
                <a:lnTo>
                  <a:pt x="4580914" y="2576289"/>
                </a:lnTo>
                <a:lnTo>
                  <a:pt x="9144554" y="4976484"/>
                </a:lnTo>
                <a:lnTo>
                  <a:pt x="9144554" y="5147483"/>
                </a:lnTo>
                <a:lnTo>
                  <a:pt x="8654212" y="5147483"/>
                </a:lnTo>
                <a:lnTo>
                  <a:pt x="4579973" y="2575996"/>
                </a:lnTo>
                <a:close/>
                <a:moveTo>
                  <a:pt x="4570160" y="2574459"/>
                </a:moveTo>
                <a:lnTo>
                  <a:pt x="4565211" y="2575996"/>
                </a:lnTo>
                <a:lnTo>
                  <a:pt x="490972" y="5147483"/>
                </a:lnTo>
                <a:lnTo>
                  <a:pt x="629" y="5147483"/>
                </a:lnTo>
                <a:lnTo>
                  <a:pt x="630" y="4976484"/>
                </a:lnTo>
                <a:lnTo>
                  <a:pt x="4564270" y="2576289"/>
                </a:lnTo>
                <a:lnTo>
                  <a:pt x="0" y="3994264"/>
                </a:lnTo>
                <a:lnTo>
                  <a:pt x="0" y="3607878"/>
                </a:lnTo>
                <a:lnTo>
                  <a:pt x="4565931" y="2575415"/>
                </a:lnTo>
                <a:lnTo>
                  <a:pt x="4567137" y="2574781"/>
                </a:lnTo>
                <a:lnTo>
                  <a:pt x="4566244" y="2575344"/>
                </a:lnTo>
                <a:close/>
                <a:moveTo>
                  <a:pt x="630" y="286"/>
                </a:moveTo>
                <a:lnTo>
                  <a:pt x="490972" y="286"/>
                </a:lnTo>
                <a:lnTo>
                  <a:pt x="4565212" y="2571773"/>
                </a:lnTo>
                <a:lnTo>
                  <a:pt x="4567326" y="2572430"/>
                </a:lnTo>
                <a:lnTo>
                  <a:pt x="4569443" y="2572513"/>
                </a:lnTo>
                <a:lnTo>
                  <a:pt x="1786104" y="376"/>
                </a:lnTo>
                <a:lnTo>
                  <a:pt x="2192508" y="376"/>
                </a:lnTo>
                <a:lnTo>
                  <a:pt x="4569471" y="2572514"/>
                </a:lnTo>
                <a:lnTo>
                  <a:pt x="4571301" y="2572587"/>
                </a:lnTo>
                <a:lnTo>
                  <a:pt x="4569599" y="2572654"/>
                </a:lnTo>
                <a:lnTo>
                  <a:pt x="4569627" y="2572684"/>
                </a:lnTo>
                <a:lnTo>
                  <a:pt x="4569595" y="2572654"/>
                </a:lnTo>
                <a:lnTo>
                  <a:pt x="4568222" y="2572708"/>
                </a:lnTo>
                <a:lnTo>
                  <a:pt x="4570160" y="2573310"/>
                </a:lnTo>
                <a:lnTo>
                  <a:pt x="4567604" y="2572732"/>
                </a:lnTo>
                <a:lnTo>
                  <a:pt x="4566783" y="2572765"/>
                </a:lnTo>
                <a:lnTo>
                  <a:pt x="4567137" y="2572988"/>
                </a:lnTo>
                <a:lnTo>
                  <a:pt x="4566717" y="2572767"/>
                </a:lnTo>
                <a:lnTo>
                  <a:pt x="1205" y="2752816"/>
                </a:lnTo>
                <a:lnTo>
                  <a:pt x="1205" y="2392358"/>
                </a:lnTo>
                <a:lnTo>
                  <a:pt x="4565974" y="2572377"/>
                </a:lnTo>
                <a:lnTo>
                  <a:pt x="4565931" y="2572354"/>
                </a:lnTo>
                <a:lnTo>
                  <a:pt x="0" y="1539891"/>
                </a:lnTo>
                <a:lnTo>
                  <a:pt x="0" y="1153505"/>
                </a:lnTo>
                <a:lnTo>
                  <a:pt x="4564271" y="2571481"/>
                </a:lnTo>
                <a:lnTo>
                  <a:pt x="630" y="171286"/>
                </a:lnTo>
                <a:close/>
                <a:moveTo>
                  <a:pt x="9144554" y="286"/>
                </a:moveTo>
                <a:lnTo>
                  <a:pt x="9144554" y="171286"/>
                </a:lnTo>
                <a:lnTo>
                  <a:pt x="4580915" y="2571480"/>
                </a:lnTo>
                <a:lnTo>
                  <a:pt x="9145184" y="1153505"/>
                </a:lnTo>
                <a:lnTo>
                  <a:pt x="9145184" y="1539891"/>
                </a:lnTo>
                <a:lnTo>
                  <a:pt x="4579254" y="2572354"/>
                </a:lnTo>
                <a:lnTo>
                  <a:pt x="4579211" y="2572377"/>
                </a:lnTo>
                <a:lnTo>
                  <a:pt x="9143978" y="2392358"/>
                </a:lnTo>
                <a:lnTo>
                  <a:pt x="9143979" y="2752816"/>
                </a:lnTo>
                <a:lnTo>
                  <a:pt x="4578467" y="2572767"/>
                </a:lnTo>
                <a:lnTo>
                  <a:pt x="4578048" y="2572988"/>
                </a:lnTo>
                <a:lnTo>
                  <a:pt x="4578402" y="2572765"/>
                </a:lnTo>
                <a:lnTo>
                  <a:pt x="4577580" y="2572732"/>
                </a:lnTo>
                <a:lnTo>
                  <a:pt x="4575024" y="2573310"/>
                </a:lnTo>
                <a:lnTo>
                  <a:pt x="4576963" y="2572708"/>
                </a:lnTo>
                <a:lnTo>
                  <a:pt x="4575590" y="2572654"/>
                </a:lnTo>
                <a:lnTo>
                  <a:pt x="4575557" y="2572684"/>
                </a:lnTo>
                <a:lnTo>
                  <a:pt x="4575585" y="2572654"/>
                </a:lnTo>
                <a:lnTo>
                  <a:pt x="4573884" y="2572587"/>
                </a:lnTo>
                <a:lnTo>
                  <a:pt x="4575714" y="2572515"/>
                </a:lnTo>
                <a:lnTo>
                  <a:pt x="6952676" y="376"/>
                </a:lnTo>
                <a:lnTo>
                  <a:pt x="7359080" y="376"/>
                </a:lnTo>
                <a:lnTo>
                  <a:pt x="4575742" y="2572513"/>
                </a:lnTo>
                <a:lnTo>
                  <a:pt x="4577858" y="2572430"/>
                </a:lnTo>
                <a:lnTo>
                  <a:pt x="4579973" y="2571773"/>
                </a:lnTo>
                <a:lnTo>
                  <a:pt x="8654212" y="286"/>
                </a:lnTo>
                <a:close/>
                <a:moveTo>
                  <a:pt x="3219926" y="0"/>
                </a:moveTo>
                <a:lnTo>
                  <a:pt x="4568537" y="2564195"/>
                </a:lnTo>
                <a:lnTo>
                  <a:pt x="4571749" y="2549991"/>
                </a:lnTo>
                <a:lnTo>
                  <a:pt x="3779558" y="38"/>
                </a:lnTo>
                <a:lnTo>
                  <a:pt x="3996832" y="38"/>
                </a:lnTo>
                <a:lnTo>
                  <a:pt x="4572260" y="2544793"/>
                </a:lnTo>
                <a:lnTo>
                  <a:pt x="4471935" y="837"/>
                </a:lnTo>
                <a:lnTo>
                  <a:pt x="4674477" y="837"/>
                </a:lnTo>
                <a:lnTo>
                  <a:pt x="4574412" y="2538215"/>
                </a:lnTo>
                <a:lnTo>
                  <a:pt x="5148352" y="38"/>
                </a:lnTo>
                <a:lnTo>
                  <a:pt x="5365626" y="38"/>
                </a:lnTo>
                <a:lnTo>
                  <a:pt x="4574021" y="2548106"/>
                </a:lnTo>
                <a:lnTo>
                  <a:pt x="4573871" y="2551916"/>
                </a:lnTo>
                <a:lnTo>
                  <a:pt x="4576648" y="2564195"/>
                </a:lnTo>
                <a:lnTo>
                  <a:pt x="5925258" y="0"/>
                </a:lnTo>
                <a:lnTo>
                  <a:pt x="6195680" y="0"/>
                </a:lnTo>
                <a:lnTo>
                  <a:pt x="4576812" y="2564920"/>
                </a:lnTo>
                <a:lnTo>
                  <a:pt x="4577948" y="2569947"/>
                </a:lnTo>
                <a:lnTo>
                  <a:pt x="4576527" y="2565371"/>
                </a:lnTo>
                <a:lnTo>
                  <a:pt x="4573542" y="2570100"/>
                </a:lnTo>
                <a:lnTo>
                  <a:pt x="4576342" y="2564777"/>
                </a:lnTo>
                <a:lnTo>
                  <a:pt x="4573699" y="2556271"/>
                </a:lnTo>
                <a:lnTo>
                  <a:pt x="4573206" y="2568777"/>
                </a:lnTo>
                <a:lnTo>
                  <a:pt x="4572575" y="2552763"/>
                </a:lnTo>
                <a:lnTo>
                  <a:pt x="4568842" y="2564777"/>
                </a:lnTo>
                <a:lnTo>
                  <a:pt x="4571642" y="2570100"/>
                </a:lnTo>
                <a:lnTo>
                  <a:pt x="4568658" y="2565371"/>
                </a:lnTo>
                <a:lnTo>
                  <a:pt x="4567236" y="2569947"/>
                </a:lnTo>
                <a:lnTo>
                  <a:pt x="4568373" y="2564920"/>
                </a:lnTo>
                <a:lnTo>
                  <a:pt x="2949504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1000"/>
                </a:schemeClr>
              </a:gs>
              <a:gs pos="100000">
                <a:schemeClr val="bg1">
                  <a:alpha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8883" y="4140200"/>
            <a:ext cx="975106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62" name="Rectangle 61"/>
          <p:cNvSpPr/>
          <p:nvPr/>
        </p:nvSpPr>
        <p:spPr bwMode="hidden">
          <a:xfrm>
            <a:off x="0" y="1905001"/>
            <a:ext cx="12188825" cy="214825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>
              <a:lnSpc>
                <a:spcPct val="90000"/>
              </a:lnSpc>
            </a:pPr>
            <a:endParaRPr sz="320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8883" y="1905002"/>
            <a:ext cx="9751060" cy="2147926"/>
          </a:xfrm>
        </p:spPr>
        <p:txBody>
          <a:bodyPr anchor="ctr">
            <a:normAutofit/>
          </a:bodyPr>
          <a:lstStyle>
            <a:lvl1pPr algn="ctr">
              <a:defRPr sz="4400" cap="all" normalizeH="0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68" y="482600"/>
            <a:ext cx="6602281" cy="5842001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076303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669581">
              <a:defRPr baseline="0"/>
            </a:lvl6pPr>
            <a:lvl7pPr marL="2669581">
              <a:defRPr baseline="0"/>
            </a:lvl7pPr>
            <a:lvl8pPr marL="2669581">
              <a:defRPr baseline="0"/>
            </a:lvl8pPr>
            <a:lvl9pPr marL="2669581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/>
              <a:pPr/>
              <a:t>9/24/2012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0043" y="482599"/>
            <a:ext cx="1843982" cy="57912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162" y="482599"/>
            <a:ext cx="9040045" cy="5791201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/>
              <a:pPr/>
              <a:t>9/24/2012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/>
              <a:pPr/>
              <a:t>9/24/2012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sosceles Triangle 5"/>
          <p:cNvSpPr/>
          <p:nvPr/>
        </p:nvSpPr>
        <p:spPr>
          <a:xfrm>
            <a:off x="-1607" y="-1115"/>
            <a:ext cx="12190403" cy="6863692"/>
          </a:xfrm>
          <a:custGeom>
            <a:avLst/>
            <a:gdLst/>
            <a:ahLst/>
            <a:cxnLst/>
            <a:rect l="l" t="t" r="r" b="b"/>
            <a:pathLst>
              <a:path w="9145184" h="5147769">
                <a:moveTo>
                  <a:pt x="4573206" y="2611793"/>
                </a:moveTo>
                <a:lnTo>
                  <a:pt x="4673081" y="5144337"/>
                </a:lnTo>
                <a:lnTo>
                  <a:pt x="4473331" y="5144337"/>
                </a:lnTo>
                <a:close/>
                <a:moveTo>
                  <a:pt x="4571642" y="2577669"/>
                </a:moveTo>
                <a:lnTo>
                  <a:pt x="4568842" y="2582993"/>
                </a:lnTo>
                <a:lnTo>
                  <a:pt x="4572592" y="2595063"/>
                </a:lnTo>
                <a:lnTo>
                  <a:pt x="4576342" y="2582993"/>
                </a:lnTo>
                <a:lnTo>
                  <a:pt x="4573542" y="2577669"/>
                </a:lnTo>
                <a:lnTo>
                  <a:pt x="4576527" y="2582398"/>
                </a:lnTo>
                <a:lnTo>
                  <a:pt x="4577948" y="2577822"/>
                </a:lnTo>
                <a:lnTo>
                  <a:pt x="4576812" y="2582849"/>
                </a:lnTo>
                <a:lnTo>
                  <a:pt x="6195680" y="5147769"/>
                </a:lnTo>
                <a:lnTo>
                  <a:pt x="5925258" y="5147769"/>
                </a:lnTo>
                <a:lnTo>
                  <a:pt x="4576648" y="2583574"/>
                </a:lnTo>
                <a:lnTo>
                  <a:pt x="4573436" y="2597778"/>
                </a:lnTo>
                <a:lnTo>
                  <a:pt x="5365626" y="5147732"/>
                </a:lnTo>
                <a:lnTo>
                  <a:pt x="5148352" y="5147731"/>
                </a:lnTo>
                <a:lnTo>
                  <a:pt x="4572592" y="2601509"/>
                </a:lnTo>
                <a:lnTo>
                  <a:pt x="3996832" y="5147731"/>
                </a:lnTo>
                <a:lnTo>
                  <a:pt x="3779558" y="5147732"/>
                </a:lnTo>
                <a:lnTo>
                  <a:pt x="4571749" y="2597778"/>
                </a:lnTo>
                <a:lnTo>
                  <a:pt x="4568537" y="2583574"/>
                </a:lnTo>
                <a:lnTo>
                  <a:pt x="3219926" y="5147769"/>
                </a:lnTo>
                <a:lnTo>
                  <a:pt x="2949504" y="5147769"/>
                </a:lnTo>
                <a:lnTo>
                  <a:pt x="4568373" y="2582849"/>
                </a:lnTo>
                <a:lnTo>
                  <a:pt x="4567236" y="2577822"/>
                </a:lnTo>
                <a:lnTo>
                  <a:pt x="4568658" y="2582398"/>
                </a:lnTo>
                <a:close/>
                <a:moveTo>
                  <a:pt x="4575557" y="2575085"/>
                </a:moveTo>
                <a:lnTo>
                  <a:pt x="7359080" y="5147393"/>
                </a:lnTo>
                <a:lnTo>
                  <a:pt x="6952676" y="5147393"/>
                </a:lnTo>
                <a:close/>
                <a:moveTo>
                  <a:pt x="4569627" y="2575085"/>
                </a:moveTo>
                <a:lnTo>
                  <a:pt x="2192508" y="5147393"/>
                </a:lnTo>
                <a:lnTo>
                  <a:pt x="1786104" y="5147393"/>
                </a:lnTo>
                <a:close/>
                <a:moveTo>
                  <a:pt x="4575024" y="2574459"/>
                </a:moveTo>
                <a:lnTo>
                  <a:pt x="4578940" y="2575344"/>
                </a:lnTo>
                <a:lnTo>
                  <a:pt x="4578048" y="2574781"/>
                </a:lnTo>
                <a:lnTo>
                  <a:pt x="4579253" y="2575415"/>
                </a:lnTo>
                <a:lnTo>
                  <a:pt x="9145184" y="3607878"/>
                </a:lnTo>
                <a:lnTo>
                  <a:pt x="9145184" y="3994264"/>
                </a:lnTo>
                <a:lnTo>
                  <a:pt x="4580914" y="2576289"/>
                </a:lnTo>
                <a:lnTo>
                  <a:pt x="9144554" y="4976484"/>
                </a:lnTo>
                <a:lnTo>
                  <a:pt x="9144554" y="5147483"/>
                </a:lnTo>
                <a:lnTo>
                  <a:pt x="8654212" y="5147483"/>
                </a:lnTo>
                <a:lnTo>
                  <a:pt x="4579973" y="2575996"/>
                </a:lnTo>
                <a:close/>
                <a:moveTo>
                  <a:pt x="4570160" y="2574459"/>
                </a:moveTo>
                <a:lnTo>
                  <a:pt x="4565211" y="2575996"/>
                </a:lnTo>
                <a:lnTo>
                  <a:pt x="490972" y="5147483"/>
                </a:lnTo>
                <a:lnTo>
                  <a:pt x="629" y="5147483"/>
                </a:lnTo>
                <a:lnTo>
                  <a:pt x="630" y="4976484"/>
                </a:lnTo>
                <a:lnTo>
                  <a:pt x="4564270" y="2576289"/>
                </a:lnTo>
                <a:lnTo>
                  <a:pt x="0" y="3994264"/>
                </a:lnTo>
                <a:lnTo>
                  <a:pt x="0" y="3607878"/>
                </a:lnTo>
                <a:lnTo>
                  <a:pt x="4565931" y="2575415"/>
                </a:lnTo>
                <a:lnTo>
                  <a:pt x="4567137" y="2574781"/>
                </a:lnTo>
                <a:lnTo>
                  <a:pt x="4566244" y="2575344"/>
                </a:lnTo>
                <a:close/>
                <a:moveTo>
                  <a:pt x="630" y="286"/>
                </a:moveTo>
                <a:lnTo>
                  <a:pt x="490972" y="286"/>
                </a:lnTo>
                <a:lnTo>
                  <a:pt x="4565212" y="2571773"/>
                </a:lnTo>
                <a:lnTo>
                  <a:pt x="4567326" y="2572430"/>
                </a:lnTo>
                <a:lnTo>
                  <a:pt x="4569443" y="2572513"/>
                </a:lnTo>
                <a:lnTo>
                  <a:pt x="1786104" y="376"/>
                </a:lnTo>
                <a:lnTo>
                  <a:pt x="2192508" y="376"/>
                </a:lnTo>
                <a:lnTo>
                  <a:pt x="4569471" y="2572514"/>
                </a:lnTo>
                <a:lnTo>
                  <a:pt x="4571301" y="2572587"/>
                </a:lnTo>
                <a:lnTo>
                  <a:pt x="4569599" y="2572654"/>
                </a:lnTo>
                <a:lnTo>
                  <a:pt x="4569627" y="2572684"/>
                </a:lnTo>
                <a:lnTo>
                  <a:pt x="4569595" y="2572654"/>
                </a:lnTo>
                <a:lnTo>
                  <a:pt x="4568222" y="2572708"/>
                </a:lnTo>
                <a:lnTo>
                  <a:pt x="4570160" y="2573310"/>
                </a:lnTo>
                <a:lnTo>
                  <a:pt x="4567604" y="2572732"/>
                </a:lnTo>
                <a:lnTo>
                  <a:pt x="4566783" y="2572765"/>
                </a:lnTo>
                <a:lnTo>
                  <a:pt x="4567137" y="2572988"/>
                </a:lnTo>
                <a:lnTo>
                  <a:pt x="4566717" y="2572767"/>
                </a:lnTo>
                <a:lnTo>
                  <a:pt x="1205" y="2752816"/>
                </a:lnTo>
                <a:lnTo>
                  <a:pt x="1205" y="2392358"/>
                </a:lnTo>
                <a:lnTo>
                  <a:pt x="4565974" y="2572377"/>
                </a:lnTo>
                <a:lnTo>
                  <a:pt x="4565931" y="2572354"/>
                </a:lnTo>
                <a:lnTo>
                  <a:pt x="0" y="1539891"/>
                </a:lnTo>
                <a:lnTo>
                  <a:pt x="0" y="1153505"/>
                </a:lnTo>
                <a:lnTo>
                  <a:pt x="4564271" y="2571481"/>
                </a:lnTo>
                <a:lnTo>
                  <a:pt x="630" y="171286"/>
                </a:lnTo>
                <a:close/>
                <a:moveTo>
                  <a:pt x="9144554" y="286"/>
                </a:moveTo>
                <a:lnTo>
                  <a:pt x="9144554" y="171286"/>
                </a:lnTo>
                <a:lnTo>
                  <a:pt x="4580915" y="2571480"/>
                </a:lnTo>
                <a:lnTo>
                  <a:pt x="9145184" y="1153505"/>
                </a:lnTo>
                <a:lnTo>
                  <a:pt x="9145184" y="1539891"/>
                </a:lnTo>
                <a:lnTo>
                  <a:pt x="4579254" y="2572354"/>
                </a:lnTo>
                <a:lnTo>
                  <a:pt x="4579211" y="2572377"/>
                </a:lnTo>
                <a:lnTo>
                  <a:pt x="9143978" y="2392358"/>
                </a:lnTo>
                <a:lnTo>
                  <a:pt x="9143979" y="2752816"/>
                </a:lnTo>
                <a:lnTo>
                  <a:pt x="4578467" y="2572767"/>
                </a:lnTo>
                <a:lnTo>
                  <a:pt x="4578048" y="2572988"/>
                </a:lnTo>
                <a:lnTo>
                  <a:pt x="4578402" y="2572765"/>
                </a:lnTo>
                <a:lnTo>
                  <a:pt x="4577580" y="2572732"/>
                </a:lnTo>
                <a:lnTo>
                  <a:pt x="4575024" y="2573310"/>
                </a:lnTo>
                <a:lnTo>
                  <a:pt x="4576963" y="2572708"/>
                </a:lnTo>
                <a:lnTo>
                  <a:pt x="4575590" y="2572654"/>
                </a:lnTo>
                <a:lnTo>
                  <a:pt x="4575557" y="2572684"/>
                </a:lnTo>
                <a:lnTo>
                  <a:pt x="4575585" y="2572654"/>
                </a:lnTo>
                <a:lnTo>
                  <a:pt x="4573884" y="2572587"/>
                </a:lnTo>
                <a:lnTo>
                  <a:pt x="4575714" y="2572515"/>
                </a:lnTo>
                <a:lnTo>
                  <a:pt x="6952676" y="376"/>
                </a:lnTo>
                <a:lnTo>
                  <a:pt x="7359080" y="376"/>
                </a:lnTo>
                <a:lnTo>
                  <a:pt x="4575742" y="2572513"/>
                </a:lnTo>
                <a:lnTo>
                  <a:pt x="4577858" y="2572430"/>
                </a:lnTo>
                <a:lnTo>
                  <a:pt x="4579973" y="2571773"/>
                </a:lnTo>
                <a:lnTo>
                  <a:pt x="8654212" y="286"/>
                </a:lnTo>
                <a:close/>
                <a:moveTo>
                  <a:pt x="3219926" y="0"/>
                </a:moveTo>
                <a:lnTo>
                  <a:pt x="4568537" y="2564195"/>
                </a:lnTo>
                <a:lnTo>
                  <a:pt x="4571749" y="2549991"/>
                </a:lnTo>
                <a:lnTo>
                  <a:pt x="3779558" y="38"/>
                </a:lnTo>
                <a:lnTo>
                  <a:pt x="3996832" y="38"/>
                </a:lnTo>
                <a:lnTo>
                  <a:pt x="4572260" y="2544793"/>
                </a:lnTo>
                <a:lnTo>
                  <a:pt x="4471935" y="837"/>
                </a:lnTo>
                <a:lnTo>
                  <a:pt x="4674477" y="837"/>
                </a:lnTo>
                <a:lnTo>
                  <a:pt x="4574412" y="2538215"/>
                </a:lnTo>
                <a:lnTo>
                  <a:pt x="5148352" y="38"/>
                </a:lnTo>
                <a:lnTo>
                  <a:pt x="5365626" y="38"/>
                </a:lnTo>
                <a:lnTo>
                  <a:pt x="4574021" y="2548106"/>
                </a:lnTo>
                <a:lnTo>
                  <a:pt x="4573871" y="2551916"/>
                </a:lnTo>
                <a:lnTo>
                  <a:pt x="4576648" y="2564195"/>
                </a:lnTo>
                <a:lnTo>
                  <a:pt x="5925258" y="0"/>
                </a:lnTo>
                <a:lnTo>
                  <a:pt x="6195680" y="0"/>
                </a:lnTo>
                <a:lnTo>
                  <a:pt x="4576812" y="2564920"/>
                </a:lnTo>
                <a:lnTo>
                  <a:pt x="4577948" y="2569947"/>
                </a:lnTo>
                <a:lnTo>
                  <a:pt x="4576527" y="2565371"/>
                </a:lnTo>
                <a:lnTo>
                  <a:pt x="4573542" y="2570100"/>
                </a:lnTo>
                <a:lnTo>
                  <a:pt x="4576342" y="2564777"/>
                </a:lnTo>
                <a:lnTo>
                  <a:pt x="4573699" y="2556271"/>
                </a:lnTo>
                <a:lnTo>
                  <a:pt x="4573206" y="2568777"/>
                </a:lnTo>
                <a:lnTo>
                  <a:pt x="4572575" y="2552763"/>
                </a:lnTo>
                <a:lnTo>
                  <a:pt x="4568842" y="2564777"/>
                </a:lnTo>
                <a:lnTo>
                  <a:pt x="4571642" y="2570100"/>
                </a:lnTo>
                <a:lnTo>
                  <a:pt x="4568658" y="2565371"/>
                </a:lnTo>
                <a:lnTo>
                  <a:pt x="4567236" y="2569947"/>
                </a:lnTo>
                <a:lnTo>
                  <a:pt x="4568373" y="2564920"/>
                </a:lnTo>
                <a:lnTo>
                  <a:pt x="2949504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1000"/>
                </a:schemeClr>
              </a:gs>
              <a:gs pos="100000">
                <a:schemeClr val="bg1">
                  <a:alpha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1524000"/>
            <a:ext cx="9751060" cy="1992597"/>
          </a:xfrm>
        </p:spPr>
        <p:txBody>
          <a:bodyPr anchor="b" anchorCtr="0">
            <a:noAutofit/>
          </a:bodyPr>
          <a:lstStyle>
            <a:lvl1pPr algn="ctr">
              <a:defRPr sz="4400" b="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3632200"/>
            <a:ext cx="9751060" cy="1016000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/>
              <a:pPr/>
              <a:t>9/24/2012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162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 baseline="0"/>
            </a:lvl6pPr>
            <a:lvl7pPr marL="2669581">
              <a:defRPr sz="1400" baseline="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/>
              <a:pPr/>
              <a:t>9/24/2012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2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162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7559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/>
              <a:pPr/>
              <a:t>9/24/2012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/>
              <a:pPr/>
              <a:t>9/24/2012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>
          <a:xfrm>
            <a:off x="507868" y="482600"/>
            <a:ext cx="6602280" cy="584200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5"/>
          <p:cNvSpPr/>
          <p:nvPr/>
        </p:nvSpPr>
        <p:spPr>
          <a:xfrm>
            <a:off x="-1607" y="-1115"/>
            <a:ext cx="12190403" cy="6863692"/>
          </a:xfrm>
          <a:custGeom>
            <a:avLst/>
            <a:gdLst/>
            <a:ahLst/>
            <a:cxnLst/>
            <a:rect l="l" t="t" r="r" b="b"/>
            <a:pathLst>
              <a:path w="9145184" h="5147769">
                <a:moveTo>
                  <a:pt x="4573206" y="2611793"/>
                </a:moveTo>
                <a:lnTo>
                  <a:pt x="4673081" y="5144337"/>
                </a:lnTo>
                <a:lnTo>
                  <a:pt x="4473331" y="5144337"/>
                </a:lnTo>
                <a:close/>
                <a:moveTo>
                  <a:pt x="4571642" y="2577669"/>
                </a:moveTo>
                <a:lnTo>
                  <a:pt x="4568842" y="2582993"/>
                </a:lnTo>
                <a:lnTo>
                  <a:pt x="4572592" y="2595063"/>
                </a:lnTo>
                <a:lnTo>
                  <a:pt x="4576342" y="2582993"/>
                </a:lnTo>
                <a:lnTo>
                  <a:pt x="4573542" y="2577669"/>
                </a:lnTo>
                <a:lnTo>
                  <a:pt x="4576527" y="2582398"/>
                </a:lnTo>
                <a:lnTo>
                  <a:pt x="4577948" y="2577822"/>
                </a:lnTo>
                <a:lnTo>
                  <a:pt x="4576812" y="2582849"/>
                </a:lnTo>
                <a:lnTo>
                  <a:pt x="6195680" y="5147769"/>
                </a:lnTo>
                <a:lnTo>
                  <a:pt x="5925258" y="5147769"/>
                </a:lnTo>
                <a:lnTo>
                  <a:pt x="4576648" y="2583574"/>
                </a:lnTo>
                <a:lnTo>
                  <a:pt x="4573436" y="2597778"/>
                </a:lnTo>
                <a:lnTo>
                  <a:pt x="5365626" y="5147732"/>
                </a:lnTo>
                <a:lnTo>
                  <a:pt x="5148352" y="5147731"/>
                </a:lnTo>
                <a:lnTo>
                  <a:pt x="4572592" y="2601509"/>
                </a:lnTo>
                <a:lnTo>
                  <a:pt x="3996832" y="5147731"/>
                </a:lnTo>
                <a:lnTo>
                  <a:pt x="3779558" y="5147732"/>
                </a:lnTo>
                <a:lnTo>
                  <a:pt x="4571749" y="2597778"/>
                </a:lnTo>
                <a:lnTo>
                  <a:pt x="4568537" y="2583574"/>
                </a:lnTo>
                <a:lnTo>
                  <a:pt x="3219926" y="5147769"/>
                </a:lnTo>
                <a:lnTo>
                  <a:pt x="2949504" y="5147769"/>
                </a:lnTo>
                <a:lnTo>
                  <a:pt x="4568373" y="2582849"/>
                </a:lnTo>
                <a:lnTo>
                  <a:pt x="4567236" y="2577822"/>
                </a:lnTo>
                <a:lnTo>
                  <a:pt x="4568658" y="2582398"/>
                </a:lnTo>
                <a:close/>
                <a:moveTo>
                  <a:pt x="4575557" y="2575085"/>
                </a:moveTo>
                <a:lnTo>
                  <a:pt x="7359080" y="5147393"/>
                </a:lnTo>
                <a:lnTo>
                  <a:pt x="6952676" y="5147393"/>
                </a:lnTo>
                <a:close/>
                <a:moveTo>
                  <a:pt x="4569627" y="2575085"/>
                </a:moveTo>
                <a:lnTo>
                  <a:pt x="2192508" y="5147393"/>
                </a:lnTo>
                <a:lnTo>
                  <a:pt x="1786104" y="5147393"/>
                </a:lnTo>
                <a:close/>
                <a:moveTo>
                  <a:pt x="4575024" y="2574459"/>
                </a:moveTo>
                <a:lnTo>
                  <a:pt x="4578940" y="2575344"/>
                </a:lnTo>
                <a:lnTo>
                  <a:pt x="4578048" y="2574781"/>
                </a:lnTo>
                <a:lnTo>
                  <a:pt x="4579253" y="2575415"/>
                </a:lnTo>
                <a:lnTo>
                  <a:pt x="9145184" y="3607878"/>
                </a:lnTo>
                <a:lnTo>
                  <a:pt x="9145184" y="3994264"/>
                </a:lnTo>
                <a:lnTo>
                  <a:pt x="4580914" y="2576289"/>
                </a:lnTo>
                <a:lnTo>
                  <a:pt x="9144554" y="4976484"/>
                </a:lnTo>
                <a:lnTo>
                  <a:pt x="9144554" y="5147483"/>
                </a:lnTo>
                <a:lnTo>
                  <a:pt x="8654212" y="5147483"/>
                </a:lnTo>
                <a:lnTo>
                  <a:pt x="4579973" y="2575996"/>
                </a:lnTo>
                <a:close/>
                <a:moveTo>
                  <a:pt x="4570160" y="2574459"/>
                </a:moveTo>
                <a:lnTo>
                  <a:pt x="4565211" y="2575996"/>
                </a:lnTo>
                <a:lnTo>
                  <a:pt x="490972" y="5147483"/>
                </a:lnTo>
                <a:lnTo>
                  <a:pt x="629" y="5147483"/>
                </a:lnTo>
                <a:lnTo>
                  <a:pt x="630" y="4976484"/>
                </a:lnTo>
                <a:lnTo>
                  <a:pt x="4564270" y="2576289"/>
                </a:lnTo>
                <a:lnTo>
                  <a:pt x="0" y="3994264"/>
                </a:lnTo>
                <a:lnTo>
                  <a:pt x="0" y="3607878"/>
                </a:lnTo>
                <a:lnTo>
                  <a:pt x="4565931" y="2575415"/>
                </a:lnTo>
                <a:lnTo>
                  <a:pt x="4567137" y="2574781"/>
                </a:lnTo>
                <a:lnTo>
                  <a:pt x="4566244" y="2575344"/>
                </a:lnTo>
                <a:close/>
                <a:moveTo>
                  <a:pt x="630" y="286"/>
                </a:moveTo>
                <a:lnTo>
                  <a:pt x="490972" y="286"/>
                </a:lnTo>
                <a:lnTo>
                  <a:pt x="4565212" y="2571773"/>
                </a:lnTo>
                <a:lnTo>
                  <a:pt x="4567326" y="2572430"/>
                </a:lnTo>
                <a:lnTo>
                  <a:pt x="4569443" y="2572513"/>
                </a:lnTo>
                <a:lnTo>
                  <a:pt x="1786104" y="376"/>
                </a:lnTo>
                <a:lnTo>
                  <a:pt x="2192508" y="376"/>
                </a:lnTo>
                <a:lnTo>
                  <a:pt x="4569471" y="2572514"/>
                </a:lnTo>
                <a:lnTo>
                  <a:pt x="4571301" y="2572587"/>
                </a:lnTo>
                <a:lnTo>
                  <a:pt x="4569599" y="2572654"/>
                </a:lnTo>
                <a:lnTo>
                  <a:pt x="4569627" y="2572684"/>
                </a:lnTo>
                <a:lnTo>
                  <a:pt x="4569595" y="2572654"/>
                </a:lnTo>
                <a:lnTo>
                  <a:pt x="4568222" y="2572708"/>
                </a:lnTo>
                <a:lnTo>
                  <a:pt x="4570160" y="2573310"/>
                </a:lnTo>
                <a:lnTo>
                  <a:pt x="4567604" y="2572732"/>
                </a:lnTo>
                <a:lnTo>
                  <a:pt x="4566783" y="2572765"/>
                </a:lnTo>
                <a:lnTo>
                  <a:pt x="4567137" y="2572988"/>
                </a:lnTo>
                <a:lnTo>
                  <a:pt x="4566717" y="2572767"/>
                </a:lnTo>
                <a:lnTo>
                  <a:pt x="1205" y="2752816"/>
                </a:lnTo>
                <a:lnTo>
                  <a:pt x="1205" y="2392358"/>
                </a:lnTo>
                <a:lnTo>
                  <a:pt x="4565974" y="2572377"/>
                </a:lnTo>
                <a:lnTo>
                  <a:pt x="4565931" y="2572354"/>
                </a:lnTo>
                <a:lnTo>
                  <a:pt x="0" y="1539891"/>
                </a:lnTo>
                <a:lnTo>
                  <a:pt x="0" y="1153505"/>
                </a:lnTo>
                <a:lnTo>
                  <a:pt x="4564271" y="2571481"/>
                </a:lnTo>
                <a:lnTo>
                  <a:pt x="630" y="171286"/>
                </a:lnTo>
                <a:close/>
                <a:moveTo>
                  <a:pt x="9144554" y="286"/>
                </a:moveTo>
                <a:lnTo>
                  <a:pt x="9144554" y="171286"/>
                </a:lnTo>
                <a:lnTo>
                  <a:pt x="4580915" y="2571480"/>
                </a:lnTo>
                <a:lnTo>
                  <a:pt x="9145184" y="1153505"/>
                </a:lnTo>
                <a:lnTo>
                  <a:pt x="9145184" y="1539891"/>
                </a:lnTo>
                <a:lnTo>
                  <a:pt x="4579254" y="2572354"/>
                </a:lnTo>
                <a:lnTo>
                  <a:pt x="4579211" y="2572377"/>
                </a:lnTo>
                <a:lnTo>
                  <a:pt x="9143978" y="2392358"/>
                </a:lnTo>
                <a:lnTo>
                  <a:pt x="9143979" y="2752816"/>
                </a:lnTo>
                <a:lnTo>
                  <a:pt x="4578467" y="2572767"/>
                </a:lnTo>
                <a:lnTo>
                  <a:pt x="4578048" y="2572988"/>
                </a:lnTo>
                <a:lnTo>
                  <a:pt x="4578402" y="2572765"/>
                </a:lnTo>
                <a:lnTo>
                  <a:pt x="4577580" y="2572732"/>
                </a:lnTo>
                <a:lnTo>
                  <a:pt x="4575024" y="2573310"/>
                </a:lnTo>
                <a:lnTo>
                  <a:pt x="4576963" y="2572708"/>
                </a:lnTo>
                <a:lnTo>
                  <a:pt x="4575590" y="2572654"/>
                </a:lnTo>
                <a:lnTo>
                  <a:pt x="4575557" y="2572684"/>
                </a:lnTo>
                <a:lnTo>
                  <a:pt x="4575585" y="2572654"/>
                </a:lnTo>
                <a:lnTo>
                  <a:pt x="4573884" y="2572587"/>
                </a:lnTo>
                <a:lnTo>
                  <a:pt x="4575714" y="2572515"/>
                </a:lnTo>
                <a:lnTo>
                  <a:pt x="6952676" y="376"/>
                </a:lnTo>
                <a:lnTo>
                  <a:pt x="7359080" y="376"/>
                </a:lnTo>
                <a:lnTo>
                  <a:pt x="4575742" y="2572513"/>
                </a:lnTo>
                <a:lnTo>
                  <a:pt x="4577858" y="2572430"/>
                </a:lnTo>
                <a:lnTo>
                  <a:pt x="4579973" y="2571773"/>
                </a:lnTo>
                <a:lnTo>
                  <a:pt x="8654212" y="286"/>
                </a:lnTo>
                <a:close/>
                <a:moveTo>
                  <a:pt x="3219926" y="0"/>
                </a:moveTo>
                <a:lnTo>
                  <a:pt x="4568537" y="2564195"/>
                </a:lnTo>
                <a:lnTo>
                  <a:pt x="4571749" y="2549991"/>
                </a:lnTo>
                <a:lnTo>
                  <a:pt x="3779558" y="38"/>
                </a:lnTo>
                <a:lnTo>
                  <a:pt x="3996832" y="38"/>
                </a:lnTo>
                <a:lnTo>
                  <a:pt x="4572260" y="2544793"/>
                </a:lnTo>
                <a:lnTo>
                  <a:pt x="4471935" y="837"/>
                </a:lnTo>
                <a:lnTo>
                  <a:pt x="4674477" y="837"/>
                </a:lnTo>
                <a:lnTo>
                  <a:pt x="4574412" y="2538215"/>
                </a:lnTo>
                <a:lnTo>
                  <a:pt x="5148352" y="38"/>
                </a:lnTo>
                <a:lnTo>
                  <a:pt x="5365626" y="38"/>
                </a:lnTo>
                <a:lnTo>
                  <a:pt x="4574021" y="2548106"/>
                </a:lnTo>
                <a:lnTo>
                  <a:pt x="4573871" y="2551916"/>
                </a:lnTo>
                <a:lnTo>
                  <a:pt x="4576648" y="2564195"/>
                </a:lnTo>
                <a:lnTo>
                  <a:pt x="5925258" y="0"/>
                </a:lnTo>
                <a:lnTo>
                  <a:pt x="6195680" y="0"/>
                </a:lnTo>
                <a:lnTo>
                  <a:pt x="4576812" y="2564920"/>
                </a:lnTo>
                <a:lnTo>
                  <a:pt x="4577948" y="2569947"/>
                </a:lnTo>
                <a:lnTo>
                  <a:pt x="4576527" y="2565371"/>
                </a:lnTo>
                <a:lnTo>
                  <a:pt x="4573542" y="2570100"/>
                </a:lnTo>
                <a:lnTo>
                  <a:pt x="4576342" y="2564777"/>
                </a:lnTo>
                <a:lnTo>
                  <a:pt x="4573699" y="2556271"/>
                </a:lnTo>
                <a:lnTo>
                  <a:pt x="4573206" y="2568777"/>
                </a:lnTo>
                <a:lnTo>
                  <a:pt x="4572575" y="2552763"/>
                </a:lnTo>
                <a:lnTo>
                  <a:pt x="4568842" y="2564777"/>
                </a:lnTo>
                <a:lnTo>
                  <a:pt x="4571642" y="2570100"/>
                </a:lnTo>
                <a:lnTo>
                  <a:pt x="4568658" y="2565371"/>
                </a:lnTo>
                <a:lnTo>
                  <a:pt x="4567236" y="2569947"/>
                </a:lnTo>
                <a:lnTo>
                  <a:pt x="4568373" y="2564920"/>
                </a:lnTo>
                <a:lnTo>
                  <a:pt x="2949504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1000"/>
                </a:schemeClr>
              </a:gs>
              <a:gs pos="100000">
                <a:schemeClr val="bg1">
                  <a:alpha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-1115"/>
            <a:ext cx="6093594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133" y="1905000"/>
            <a:ext cx="5180251" cy="17272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69" y="482601"/>
            <a:ext cx="5077859" cy="5862706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9133" y="3733800"/>
            <a:ext cx="5180251" cy="172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2" y="1803401"/>
            <a:ext cx="10360501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5324" y="6375400"/>
            <a:ext cx="1422030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9B9059-F1D6-41D0-95CF-D21CAA096B3A}" type="datetimeFigureOut">
              <a:rPr lang="en-US"/>
              <a:pPr/>
              <a:t>9/24/2012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162" y="6375400"/>
            <a:ext cx="7414869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41760" y="6375400"/>
            <a:ext cx="832903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82" r:id="rId10"/>
    <p:sldLayoutId id="2147483678" r:id="rId11"/>
    <p:sldLayoutId id="2147483679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1218987" rtl="0" eaLnBrk="1" latinLnBrk="0" hangingPunct="1">
        <a:lnSpc>
          <a:spcPct val="90000"/>
        </a:lnSpc>
        <a:spcBef>
          <a:spcPts val="1600"/>
        </a:spcBef>
        <a:buClr>
          <a:schemeClr val="tx2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Cambria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micool.com/elements/zinc.html" TargetMode="External"/><Relationship Id="rId2" Type="http://schemas.openxmlformats.org/officeDocument/2006/relationships/hyperlink" Target="http://www.periodni.com/zn.html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://www.chemicool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Myriam</a:t>
            </a:r>
            <a:r>
              <a:rPr lang="en-US" dirty="0" smtClean="0"/>
              <a:t>, </a:t>
            </a:r>
            <a:r>
              <a:rPr lang="en-US" dirty="0" err="1" smtClean="0"/>
              <a:t>Salwa</a:t>
            </a:r>
            <a:r>
              <a:rPr lang="en-US" dirty="0" smtClean="0"/>
              <a:t>, Viktoria </a:t>
            </a:r>
          </a:p>
          <a:p>
            <a:r>
              <a:rPr lang="en-US" dirty="0" smtClean="0"/>
              <a:t>8C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ZINC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2871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and cost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9133" y="4216400"/>
            <a:ext cx="5180251" cy="1727200"/>
          </a:xfrm>
        </p:spPr>
        <p:txBody>
          <a:bodyPr/>
          <a:lstStyle/>
          <a:p>
            <a:r>
              <a:rPr lang="en-US" dirty="0" smtClean="0"/>
              <a:t>Cost, pure: $5.30 per 100g</a:t>
            </a:r>
          </a:p>
          <a:p>
            <a:r>
              <a:rPr lang="en-US" dirty="0" smtClean="0"/>
              <a:t>Cost, bulk: $0.18 per 100g</a:t>
            </a:r>
          </a:p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Rectangle 4"/>
          <p:cNvSpPr/>
          <p:nvPr/>
        </p:nvSpPr>
        <p:spPr>
          <a:xfrm>
            <a:off x="227012" y="609600"/>
            <a:ext cx="591723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800" dirty="0"/>
              <a:t>Zinc metal is used in the common dry-cell batteries </a:t>
            </a:r>
            <a:endParaRPr lang="en-GB" sz="2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To </a:t>
            </a:r>
            <a:r>
              <a:rPr lang="en-GB" sz="2800" dirty="0"/>
              <a:t>make </a:t>
            </a:r>
            <a:r>
              <a:rPr lang="en-GB" sz="2800" dirty="0" smtClean="0"/>
              <a:t>blends </a:t>
            </a:r>
            <a:r>
              <a:rPr lang="en-GB" sz="2800" dirty="0"/>
              <a:t>such as </a:t>
            </a:r>
            <a:r>
              <a:rPr lang="en-GB" sz="2800" dirty="0" smtClean="0"/>
              <a:t>brass/bronze</a:t>
            </a:r>
            <a:r>
              <a:rPr lang="en-GB" sz="2800" dirty="0"/>
              <a:t>. </a:t>
            </a:r>
            <a:endParaRPr lang="en-GB" sz="2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/>
              <a:t>I</a:t>
            </a:r>
            <a:r>
              <a:rPr lang="en-GB" sz="2800" dirty="0" smtClean="0"/>
              <a:t>n </a:t>
            </a:r>
            <a:r>
              <a:rPr lang="en-GB" sz="2800" dirty="0"/>
              <a:t>the manufacture of paints, cosmetics, plastics, electronic devices, and many other products</a:t>
            </a:r>
            <a:r>
              <a:rPr lang="en-GB" sz="28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Found </a:t>
            </a:r>
            <a:r>
              <a:rPr lang="en-GB" sz="2800" dirty="0"/>
              <a:t>in nature combined with other elements as ores. The main ores of zinc are sphalerite (</a:t>
            </a:r>
            <a:r>
              <a:rPr lang="en-GB" sz="2800" dirty="0" err="1"/>
              <a:t>sulfide</a:t>
            </a:r>
            <a:r>
              <a:rPr lang="en-GB" sz="2800" dirty="0" smtClean="0"/>
              <a:t>).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Zinc is used in zinc- carbon batteries as a container and electrode.</a:t>
            </a:r>
            <a:endParaRPr lang="en-GB" sz="2800" dirty="0"/>
          </a:p>
        </p:txBody>
      </p:sp>
      <p:pic>
        <p:nvPicPr>
          <p:cNvPr id="5122" name="Picture 2" descr="http://www.greenphillyblog.com/wp-content/uploads/2012/05/battery-batter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7210" y="304800"/>
            <a:ext cx="3256202" cy="2362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2661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5612" y="166295"/>
            <a:ext cx="5105400" cy="707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 smtClean="0"/>
              <a:t>In some countries such as the US Zinc is used to make money.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 smtClean="0"/>
              <a:t> I</a:t>
            </a:r>
            <a:r>
              <a:rPr lang="en-US" sz="2800" dirty="0" smtClean="0"/>
              <a:t>t is used in shampoos, toothpastes, baby powders, make up and sunscreens.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 smtClean="0"/>
              <a:t>Zinc is mixed with copper to create Brass.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 smtClean="0"/>
              <a:t>It is also used in the rubber industry, concrete manufacturing and in </a:t>
            </a:r>
            <a:r>
              <a:rPr lang="en-US" sz="2800" dirty="0" smtClean="0"/>
              <a:t>paints.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 smtClean="0"/>
              <a:t>50% of zinc is used for Galvanization which is an anti- corrosive agent for other metal products.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 smtClean="0"/>
              <a:t>It is widely used to protect from UV radiation.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27650" name="AutoShape 2" descr="http://www.inmetmining.com/Theme/Inmet/files/images/2011_Q3_Zinc%20Use.jpg"/>
          <p:cNvSpPr>
            <a:spLocks noChangeAspect="1" noChangeArrowheads="1"/>
          </p:cNvSpPr>
          <p:nvPr/>
        </p:nvSpPr>
        <p:spPr bwMode="auto">
          <a:xfrm>
            <a:off x="155575" y="-1462088"/>
            <a:ext cx="4610100" cy="3048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133" y="2768600"/>
            <a:ext cx="5180251" cy="1727200"/>
          </a:xfrm>
        </p:spPr>
        <p:txBody>
          <a:bodyPr/>
          <a:lstStyle/>
          <a:p>
            <a:r>
              <a:rPr lang="en-US" dirty="0" smtClean="0"/>
              <a:t>More uses</a:t>
            </a:r>
            <a:endParaRPr lang="en-US" dirty="0"/>
          </a:p>
        </p:txBody>
      </p:sp>
      <p:pic>
        <p:nvPicPr>
          <p:cNvPr id="27652" name="Picture 4" descr="http://www.inmetmining.com/Theme/Inmet/files/images/2011_Q3_Zinc%20Use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10000"/>
          <a:stretch>
            <a:fillRect/>
          </a:stretch>
        </p:blipFill>
        <p:spPr bwMode="auto">
          <a:xfrm>
            <a:off x="6475412" y="76200"/>
            <a:ext cx="5378450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2661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www.periodni.com/zn.html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www.chemicool.com/elements/zinc.html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www.chemicool.com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http://www.chemicool.com/elements/zinc.html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(2012) accessed on the 23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rd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of September 2012 “Zinc”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xmlns="" val="3186028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 descr="http://www.geneinfinity.org/images/table_elements.gif"/>
          <p:cNvPicPr>
            <a:picLocks noChangeAspect="1" noChangeArrowheads="1"/>
          </p:cNvPicPr>
          <p:nvPr/>
        </p:nvPicPr>
        <p:blipFill>
          <a:blip r:embed="rId3"/>
          <a:srcRect b="14286"/>
          <a:stretch>
            <a:fillRect/>
          </a:stretch>
        </p:blipFill>
        <p:spPr bwMode="auto">
          <a:xfrm>
            <a:off x="1" y="0"/>
            <a:ext cx="12188824" cy="6820777"/>
          </a:xfrm>
          <a:prstGeom prst="rect">
            <a:avLst/>
          </a:prstGeom>
          <a:noFill/>
        </p:spPr>
      </p:pic>
      <p:cxnSp>
        <p:nvCxnSpPr>
          <p:cNvPr id="4" name="Straight Arrow Connector 3"/>
          <p:cNvCxnSpPr/>
          <p:nvPr/>
        </p:nvCxnSpPr>
        <p:spPr>
          <a:xfrm>
            <a:off x="6614492" y="362744"/>
            <a:ext cx="1080120" cy="2304256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  <a:effectLst>
            <a:outerShdw blurRad="76200" dist="38100" dir="5400000" rotWithShape="0">
              <a:srgbClr val="000000">
                <a:alpha val="60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9521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387424"/>
            <a:ext cx="9751060" cy="1992597"/>
          </a:xfrm>
        </p:spPr>
        <p:txBody>
          <a:bodyPr/>
          <a:lstStyle/>
          <a:p>
            <a:pPr algn="l"/>
            <a:r>
              <a:rPr lang="en-US" i="1" dirty="0" smtClean="0"/>
              <a:t>Zinc facts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1804" y="1700808"/>
            <a:ext cx="7128791" cy="486916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Zn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Atomic # 30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Atomic weight 65.38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ym typeface="Symbol"/>
              </a:rPr>
              <a:t>Silver-gray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ym typeface="Symbol"/>
              </a:rPr>
              <a:t>Group number 12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ym typeface="Symbol"/>
              </a:rPr>
              <a:t>Period 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1804" y="4005064"/>
            <a:ext cx="4248472" cy="16435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en-GB" sz="2800" dirty="0" smtClean="0"/>
              <a:t>Reacts to alkalis and acids.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en-GB" sz="2800" dirty="0" smtClean="0"/>
              <a:t>Zinc smudges in air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endParaRPr lang="en-GB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4772" y="620688"/>
            <a:ext cx="2537073" cy="2525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78463" y="3717032"/>
            <a:ext cx="2799754" cy="279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69558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3852" y="228310"/>
            <a:ext cx="10081120" cy="6623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http://www.geneinfinity.org/images/table_element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5212" y="228600"/>
            <a:ext cx="10058400" cy="6629401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>
            <a:off x="5089748" y="1218456"/>
            <a:ext cx="2376264" cy="1296144"/>
          </a:xfrm>
          <a:prstGeom prst="straightConnector1">
            <a:avLst/>
          </a:prstGeom>
          <a:ln>
            <a:tailEnd type="arrow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5400000" rotWithShape="0">
              <a:srgbClr val="000000">
                <a:alpha val="60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59311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Discovery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0556" y="476672"/>
            <a:ext cx="4516826" cy="2760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981844" y="2060848"/>
            <a:ext cx="6092825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dirty="0"/>
              <a:t>German scientist Andreas </a:t>
            </a:r>
            <a:r>
              <a:rPr lang="en-GB" sz="3200" dirty="0" err="1"/>
              <a:t>Margraf</a:t>
            </a:r>
            <a:r>
              <a:rPr lang="en-GB" sz="3200" dirty="0"/>
              <a:t> discovered the element in </a:t>
            </a:r>
            <a:r>
              <a:rPr lang="en-GB" sz="3200" dirty="0" smtClean="0"/>
              <a:t>1746 in Germany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3287000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090172"/>
            <a:ext cx="6092825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Zink is usually linked with other base metals such as copper and lead. Zinc is a </a:t>
            </a:r>
            <a:r>
              <a:rPr lang="en-GB" dirty="0" err="1"/>
              <a:t>chalcophile</a:t>
            </a:r>
            <a:r>
              <a:rPr lang="en-GB" dirty="0"/>
              <a:t>, meaning the element has a low kinship for oxides and desires to connect with sulphides. Halophiles formed as the crust solidified under the decreasing circumstances of the first Earth's atmosphere.</a:t>
            </a:r>
          </a:p>
        </p:txBody>
      </p:sp>
    </p:spTree>
    <p:extLst>
      <p:ext uri="{BB962C8B-B14F-4D97-AF65-F5344CB8AC3E}">
        <p14:creationId xmlns:p14="http://schemas.microsoft.com/office/powerpoint/2010/main" xmlns="" val="1336900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7748" y="461571"/>
            <a:ext cx="7560840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The largest </a:t>
            </a:r>
            <a:r>
              <a:rPr lang="en-US" sz="2800" dirty="0" smtClean="0"/>
              <a:t>amounts of Zinc are </a:t>
            </a:r>
            <a:r>
              <a:rPr lang="en-US" sz="2800" dirty="0" smtClean="0"/>
              <a:t>found in Australia, Asia, and the </a:t>
            </a:r>
            <a:r>
              <a:rPr lang="en-US" sz="2800" dirty="0" smtClean="0"/>
              <a:t>United </a:t>
            </a:r>
            <a:r>
              <a:rPr lang="en-US" sz="2800" dirty="0" smtClean="0"/>
              <a:t>S</a:t>
            </a:r>
            <a:r>
              <a:rPr lang="en-US" sz="2800" dirty="0" smtClean="0"/>
              <a:t>tates</a:t>
            </a:r>
            <a:r>
              <a:rPr lang="en-US" sz="2800" dirty="0" smtClean="0"/>
              <a:t>. The element was </a:t>
            </a:r>
            <a:r>
              <a:rPr lang="en-US" sz="2800" dirty="0" smtClean="0"/>
              <a:t>named </a:t>
            </a:r>
            <a:r>
              <a:rPr lang="en-US" sz="2800" dirty="0" smtClean="0"/>
              <a:t>by the alchemist Paracel after the German word </a:t>
            </a:r>
            <a:r>
              <a:rPr lang="en-US" sz="2800" dirty="0" smtClean="0"/>
              <a:t>Zinke</a:t>
            </a:r>
            <a:r>
              <a:rPr lang="en-US" sz="2800" dirty="0" smtClean="0"/>
              <a:t> which means “Tin”.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7748" y="2492896"/>
            <a:ext cx="626469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-</a:t>
            </a:r>
            <a:r>
              <a:rPr lang="en-US" sz="2800" dirty="0" smtClean="0"/>
              <a:t>Without Zinc, our sense of taste and smell are reduced and our appetites often </a:t>
            </a:r>
            <a:r>
              <a:rPr lang="en-US" sz="2800" dirty="0" smtClean="0"/>
              <a:t>decrease.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17748" y="3787990"/>
            <a:ext cx="5760640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-The element is normally found in association with other base metals such as copper and lead in </a:t>
            </a:r>
            <a:r>
              <a:rPr lang="en-US" sz="2800" dirty="0" err="1" smtClean="0"/>
              <a:t>oreas</a:t>
            </a:r>
            <a:r>
              <a:rPr lang="en-US" sz="2800" dirty="0" smtClean="0"/>
              <a:t>. Zinc is a chalcophile, meaning the element has a low affinity for oxides and prefers to bond with sulfides</a:t>
            </a:r>
            <a:endParaRPr lang="en-GB" sz="2800" dirty="0"/>
          </a:p>
        </p:txBody>
      </p:sp>
      <p:pic>
        <p:nvPicPr>
          <p:cNvPr id="2050" name="Picture 2" descr="http://img1.loadtr.com/k-483552-World_Ma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4412" y="2819400"/>
            <a:ext cx="5848350" cy="32385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20048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748" y="260648"/>
            <a:ext cx="6552728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Zinc: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The word Zinc is German. Zinc is a metallic chemical element. </a:t>
            </a:r>
            <a:r>
              <a:rPr lang="en-US" sz="2800" dirty="0" smtClean="0"/>
              <a:t>It’s the </a:t>
            </a:r>
            <a:r>
              <a:rPr lang="en-US" sz="2800" dirty="0" smtClean="0"/>
              <a:t>first element in group 12 of the periodic table</a:t>
            </a:r>
            <a:r>
              <a:rPr lang="en-US" sz="2800" dirty="0" smtClean="0"/>
              <a:t>. Zinc makes up about 75 </a:t>
            </a:r>
            <a:r>
              <a:rPr lang="en-US" sz="2800" dirty="0" err="1" smtClean="0"/>
              <a:t>ppm</a:t>
            </a:r>
            <a:r>
              <a:rPr lang="en-US" sz="2800" dirty="0" smtClean="0"/>
              <a:t> (0.0025%) of the earth’s crust.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2432" y="2852936"/>
            <a:ext cx="62646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u="sng" dirty="0" smtClean="0"/>
              <a:t>The key functions of zinc are:</a:t>
            </a:r>
            <a:br>
              <a:rPr lang="en-US" sz="2800" u="sng" dirty="0" smtClean="0"/>
            </a:br>
            <a:endParaRPr lang="en-GB" sz="28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17748" y="3286901"/>
            <a:ext cx="6336704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- Contributes to the production of one of the body’s most important antioxidant chemicals and is associated with having an anti-inflammatory effect.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17748" y="5085184"/>
            <a:ext cx="5040560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-Component of DNA and RNA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-Involved in the production of energy in the </a:t>
            </a:r>
            <a:r>
              <a:rPr lang="en-US" sz="2800" dirty="0" smtClean="0"/>
              <a:t>body. It is important for good health.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102524" y="404664"/>
            <a:ext cx="4464496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en-US" sz="2800" dirty="0" smtClean="0"/>
              <a:t>Involved </a:t>
            </a:r>
            <a:r>
              <a:rPr lang="en-US" sz="2800" dirty="0" smtClean="0"/>
              <a:t>in the control of hormone levels and balance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n-GB" sz="2800" dirty="0"/>
          </a:p>
        </p:txBody>
      </p:sp>
      <p:pic>
        <p:nvPicPr>
          <p:cNvPr id="3074" name="Picture 2" descr="http://www.schoolofbeinghealthy.com/wp-content/uploads/2010/04/Zinc-Essential-for-Normal-Body-Function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7412" y="2057400"/>
            <a:ext cx="4224387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78591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Transition metal / post-transition metal</a:t>
            </a:r>
          </a:p>
          <a:p>
            <a:r>
              <a:rPr lang="en-GB" dirty="0"/>
              <a:t>Solid</a:t>
            </a:r>
          </a:p>
          <a:p>
            <a:r>
              <a:rPr lang="en-GB" dirty="0"/>
              <a:t>Melting point </a:t>
            </a:r>
            <a:r>
              <a:rPr lang="en-GB" dirty="0" smtClean="0"/>
              <a:t>419.35C</a:t>
            </a:r>
            <a:endParaRPr lang="en-GB" dirty="0"/>
          </a:p>
          <a:p>
            <a:r>
              <a:rPr lang="en-GB" dirty="0"/>
              <a:t>Boiling Point </a:t>
            </a:r>
            <a:r>
              <a:rPr lang="en-GB" dirty="0" smtClean="0"/>
              <a:t>907C</a:t>
            </a:r>
            <a:endParaRPr lang="en-GB" dirty="0"/>
          </a:p>
          <a:p>
            <a:r>
              <a:rPr lang="en-GB" dirty="0"/>
              <a:t>Hexagonal structure</a:t>
            </a:r>
          </a:p>
          <a:p>
            <a:r>
              <a:rPr lang="en-GB" dirty="0"/>
              <a:t>Diamagnetic</a:t>
            </a:r>
          </a:p>
          <a:p>
            <a:r>
              <a:rPr lang="en-GB" dirty="0"/>
              <a:t>Found in nature combined with other </a:t>
            </a:r>
            <a:r>
              <a:rPr lang="en-GB" dirty="0" smtClean="0"/>
              <a:t>elements. </a:t>
            </a:r>
          </a:p>
          <a:p>
            <a:r>
              <a:rPr lang="en-GB" dirty="0" smtClean="0"/>
              <a:t>Main </a:t>
            </a:r>
            <a:r>
              <a:rPr lang="en-GB" dirty="0"/>
              <a:t>ores of zinc are sphalerite </a:t>
            </a:r>
            <a:r>
              <a:rPr lang="en-GB" dirty="0" smtClean="0"/>
              <a:t>(sulphide)</a:t>
            </a:r>
            <a:endParaRPr lang="en-GB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1363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804895 (2)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xtreme Shadow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xtreme Shadow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xtreme Shadow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A765CE0-A8A0-42E0-82D2-3F870DB4D5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TS102804895 (2)</Template>
  <TotalTime>0</TotalTime>
  <Words>522</Words>
  <Application>Microsoft Office PowerPoint</Application>
  <PresentationFormat>Custom</PresentationFormat>
  <Paragraphs>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TS102804895 (2)</vt:lpstr>
      <vt:lpstr>ZINC</vt:lpstr>
      <vt:lpstr>Slide 2</vt:lpstr>
      <vt:lpstr>Zinc facts</vt:lpstr>
      <vt:lpstr>Slide 4</vt:lpstr>
      <vt:lpstr>Discovery</vt:lpstr>
      <vt:lpstr>Slide 6</vt:lpstr>
      <vt:lpstr>Slide 7</vt:lpstr>
      <vt:lpstr>Slide 8</vt:lpstr>
      <vt:lpstr>More facts</vt:lpstr>
      <vt:lpstr>Uses and cost</vt:lpstr>
      <vt:lpstr>More uses</vt:lpstr>
      <vt:lpstr>References: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2012-09-23T12:12:50Z</dcterms:created>
  <dcterms:modified xsi:type="dcterms:W3CDTF">2012-09-24T13:13:07Z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TC028048959991</vt:lpwstr>
  </property>
</Properties>
</file>